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74" r:id="rId12"/>
    <p:sldId id="264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3175"/>
            <a:ext cx="9153525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125538"/>
            <a:ext cx="6908800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351088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87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23720DD-5B6D-40BF-8493-A6B52D484E6B}" type="datetimeFigureOut">
              <a:rPr lang="tr-TR" smtClean="0"/>
              <a:pPr/>
              <a:t>27.04.2022</a:t>
            </a:fld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7504" y="4149080"/>
            <a:ext cx="8928992" cy="1470025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Century Gothic" panose="020B0502020202020204" pitchFamily="34" charset="0"/>
              </a:rPr>
              <a:t>VERİMLİ DERS ÇALIŞMA YÖNTEMLERİ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2232248" cy="720080"/>
          </a:xfrm>
        </p:spPr>
        <p:txBody>
          <a:bodyPr>
            <a:noAutofit/>
          </a:bodyPr>
          <a:lstStyle/>
          <a:p>
            <a:pPr algn="l"/>
            <a:r>
              <a:rPr lang="tr-TR" sz="1200" i="1" dirty="0" smtClean="0">
                <a:latin typeface="Century Gothic" panose="020B0502020202020204" pitchFamily="34" charset="0"/>
              </a:rPr>
              <a:t>B</a:t>
            </a:r>
            <a:endParaRPr lang="tr-TR" sz="1200" i="1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 descr="C:\Users\REHBERLİK SERVİSİ\Desktop\etkiliderscalis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3919"/>
            <a:ext cx="4746497" cy="3450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 ZAMAN TEKRAR EDELİM Mİ?</a:t>
            </a:r>
            <a:endParaRPr lang="tr-T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061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Her gün okulda öğrendiğimiz derslerimizi,</a:t>
            </a:r>
          </a:p>
          <a:p>
            <a:pPr marL="0" indent="0" algn="ctr">
              <a:buNone/>
            </a:pPr>
            <a:r>
              <a:rPr lang="tr-TR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ö</a:t>
            </a:r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nemli yerleri işaretleyerek, kendimize ait notlar tutarak, renkli kalemler kullanarak, özet çıkararak yada arkadaşlarımıza anlatarak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tekrar etmek çok önemlidir.</a:t>
            </a:r>
          </a:p>
          <a:p>
            <a:pPr marL="0" indent="0" algn="ctr">
              <a:buNone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Ve hafta sonları haftalık tekrar yapmak. </a:t>
            </a:r>
          </a:p>
          <a:p>
            <a:pPr marL="0" indent="0" algn="ctr">
              <a:buNone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400" dirty="0" err="1" smtClean="0">
                <a:latin typeface="Century Gothic" panose="020B0502020202020204" pitchFamily="34" charset="0"/>
              </a:rPr>
              <a:t>MMhh</a:t>
            </a:r>
            <a:r>
              <a:rPr lang="tr-TR" sz="2400" dirty="0" smtClean="0">
                <a:latin typeface="Century Gothic" panose="020B0502020202020204" pitchFamily="34" charset="0"/>
              </a:rPr>
              <a:t> bu bence çok iyi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REHBERLİK SERVİSİ\Desktop\bigstock-Happy-Smiley-Emoticon-Face-40695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1699047" cy="11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HBERLİK SERVİSİ\Desktop\zihinsel-rahat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99522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ETKİLİ DİNLENME</a:t>
            </a:r>
            <a:endParaRPr lang="tr-TR" sz="40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7944" y="1556792"/>
            <a:ext cx="4762872" cy="47525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Dinlenme süresinde telefon tabletle oynayıp, </a:t>
            </a:r>
            <a:r>
              <a:rPr lang="tr-TR" sz="2000" dirty="0" err="1" smtClean="0">
                <a:latin typeface="Century Gothic" panose="020B0502020202020204" pitchFamily="34" charset="0"/>
              </a:rPr>
              <a:t>tv’ye</a:t>
            </a:r>
            <a:r>
              <a:rPr lang="tr-TR" sz="2000" dirty="0" smtClean="0">
                <a:latin typeface="Century Gothic" panose="020B0502020202020204" pitchFamily="34" charset="0"/>
              </a:rPr>
              <a:t> dalarsak dinlenmiş olamayız. </a:t>
            </a:r>
          </a:p>
          <a:p>
            <a:pPr marL="0" indent="0" algn="r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Dinlenme sürecini etkili geçirebilmemiz için vücudumuzu dinlendirmemiz gerekli, yani gözlerimizi yormamamız, temiz hava almamız, çalıştığımız odaya temiz hava girmesini sağlamamız, yüzümüzü yıkamamız;</a:t>
            </a:r>
          </a:p>
          <a:p>
            <a:pPr marL="0" indent="0" algn="r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/>
            </a:r>
            <a:br>
              <a:rPr lang="tr-TR" sz="2000" dirty="0" smtClean="0">
                <a:latin typeface="Century Gothic" panose="020B0502020202020204" pitchFamily="34" charset="0"/>
              </a:rPr>
            </a:br>
            <a:r>
              <a:rPr lang="tr-TR" sz="2000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Bir sonraki çalışma süresine daha dinç başlamamızı sağlayacaktır.</a:t>
            </a:r>
            <a:endParaRPr lang="tr-TR" sz="20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DERS ÇALIŞMA PLANI NASIL HAZIRLANIR?</a:t>
            </a:r>
            <a:endParaRPr lang="tr-T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32752"/>
            <a:ext cx="4762872" cy="309634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Century Gothic" panose="020B0502020202020204" pitchFamily="34" charset="0"/>
              </a:rPr>
              <a:t>Planımızda kendimizi geliştirmek istediğimiz dersleri (zayıfımız olan dersler) okulda ders işlediğimiz günlere koyalım.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Planımızda mutlaka </a:t>
            </a:r>
            <a:r>
              <a:rPr lang="tr-T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günlük tekrar</a:t>
            </a:r>
            <a:r>
              <a:rPr lang="tr-TR" sz="2000" dirty="0" smtClean="0">
                <a:latin typeface="Century Gothic" panose="020B0502020202020204" pitchFamily="34" charset="0"/>
              </a:rPr>
              <a:t> için zaman ayarlayalım.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Planımızda her gün için </a:t>
            </a:r>
            <a:r>
              <a:rPr lang="tr-T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kitap okuma saati</a:t>
            </a:r>
            <a:r>
              <a:rPr lang="tr-TR" sz="2000" dirty="0" smtClean="0">
                <a:latin typeface="Century Gothic" panose="020B0502020202020204" pitchFamily="34" charset="0"/>
              </a:rPr>
              <a:t>mizi bulunduralım.</a:t>
            </a:r>
          </a:p>
        </p:txBody>
      </p:sp>
      <p:pic>
        <p:nvPicPr>
          <p:cNvPr id="2050" name="Picture 2" descr="C:\Users\REHBERLİK SERVİSİ\Desktop\Üretim-Planlama-Ve-Stok-Yönetimi-Eğitimi-Ank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2671"/>
            <a:ext cx="351163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HBERLİK SERVİSİ\Desktop\fb_k_17153540_rehberli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132856"/>
            <a:ext cx="5040561" cy="396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DERS ÇALIŞMA PLANI NASIL HAZIRLANIR?</a:t>
            </a:r>
            <a:endParaRPr lang="tr-T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276872"/>
            <a:ext cx="4464496" cy="3384376"/>
          </a:xfrm>
        </p:spPr>
        <p:txBody>
          <a:bodyPr>
            <a:normAutofit/>
          </a:bodyPr>
          <a:lstStyle/>
          <a:p>
            <a:r>
              <a:rPr lang="tr-TR" sz="1800" dirty="0" smtClean="0">
                <a:latin typeface="Century Gothic" panose="020B0502020202020204" pitchFamily="34" charset="0"/>
              </a:rPr>
              <a:t>Planımıza </a:t>
            </a:r>
            <a:r>
              <a:rPr lang="tr-TR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hedef</a:t>
            </a:r>
            <a:r>
              <a:rPr lang="tr-TR" sz="1800" dirty="0" smtClean="0">
                <a:latin typeface="Century Gothic" panose="020B0502020202020204" pitchFamily="34" charset="0"/>
              </a:rPr>
              <a:t>imizi yazalım.</a:t>
            </a:r>
          </a:p>
          <a:p>
            <a:r>
              <a:rPr lang="tr-TR" sz="1800" dirty="0" smtClean="0">
                <a:latin typeface="Century Gothic" panose="020B0502020202020204" pitchFamily="34" charset="0"/>
              </a:rPr>
              <a:t>Planımızda </a:t>
            </a:r>
            <a:r>
              <a:rPr lang="tr-TR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haftalık tekrar</a:t>
            </a:r>
            <a:r>
              <a:rPr lang="tr-TR" sz="1800" dirty="0" smtClean="0">
                <a:latin typeface="Century Gothic" panose="020B0502020202020204" pitchFamily="34" charset="0"/>
              </a:rPr>
              <a:t> ve </a:t>
            </a:r>
            <a:endParaRPr lang="tr-TR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tr-TR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Soru çözüm</a:t>
            </a:r>
            <a:r>
              <a:rPr lang="tr-TR" sz="1800" dirty="0" smtClean="0">
                <a:latin typeface="Century Gothic" panose="020B0502020202020204" pitchFamily="34" charset="0"/>
              </a:rPr>
              <a:t> hedeflerimizi yazalım.</a:t>
            </a:r>
          </a:p>
          <a:p>
            <a:r>
              <a:rPr lang="tr-TR" sz="1800" dirty="0" smtClean="0">
                <a:latin typeface="Century Gothic" panose="020B0502020202020204" pitchFamily="34" charset="0"/>
              </a:rPr>
              <a:t>Planımızı haftalık olarak mutlaka değerlendirip, bir sonraki hafta bu değerlendirmeye göre yeni planımızı hazırlayalım.</a:t>
            </a:r>
          </a:p>
          <a:p>
            <a:r>
              <a:rPr lang="tr-TR" sz="1800" dirty="0" smtClean="0">
                <a:latin typeface="Century Gothic" panose="020B0502020202020204" pitchFamily="34" charset="0"/>
              </a:rPr>
              <a:t>Ve </a:t>
            </a:r>
            <a:r>
              <a:rPr lang="tr-TR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Okul Psikolojik Danışmanı</a:t>
            </a:r>
            <a:r>
              <a:rPr lang="tr-TR" sz="1800" dirty="0" smtClean="0">
                <a:latin typeface="Century Gothic" panose="020B0502020202020204" pitchFamily="34" charset="0"/>
              </a:rPr>
              <a:t>mız  ile mutlaka planımızın </a:t>
            </a:r>
            <a:r>
              <a:rPr lang="tr-TR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değerlendirmesini yapalım</a:t>
            </a:r>
            <a:r>
              <a:rPr lang="tr-TR" sz="1800" dirty="0" smtClean="0"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DERS ÇALIŞMA PLANI NASIL HAZIRLANIR?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193923"/>
            <a:ext cx="8229600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Unutmayın !</a:t>
            </a:r>
            <a:r>
              <a:rPr lang="tr-TR" sz="2400" dirty="0" smtClean="0">
                <a:latin typeface="Century Gothic" panose="020B0502020202020204" pitchFamily="34" charset="0"/>
              </a:rPr>
              <a:t/>
            </a:r>
            <a:br>
              <a:rPr lang="tr-TR" sz="2400" dirty="0" smtClean="0">
                <a:latin typeface="Century Gothic" panose="020B0502020202020204" pitchFamily="34" charset="0"/>
              </a:rPr>
            </a:br>
            <a:endParaRPr lang="tr-TR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İyi ve etkili plan, öğrendiğimiz kadar sosyal iletişim ve ilişkilerimize de zaman ayıran, sosyal aktivitelerimizin ve derslerimizin yazılı olduğu plandır. Planımızı göz doldurmaya değil, uygulamaya yönelik yapmalıyız…</a:t>
            </a:r>
            <a:endParaRPr lang="tr-TR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latin typeface="Century Gothic" panose="020B0502020202020204" pitchFamily="34" charset="0"/>
              </a:rPr>
              <a:t>DERS ÇALIŞIRKEN YAPTIĞIMIZ YANLIŞLAR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Rahat, uzanarak veya esnek bir ortamda ders çalışmak</a:t>
            </a:r>
          </a:p>
          <a:p>
            <a:pPr algn="ctr"/>
            <a:endParaRPr lang="tr-TR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tr-TR" sz="2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Masa başında, düzenli ve oturma pozisyonlarına dikkat ederek ders çalışmalıyız.</a:t>
            </a:r>
            <a:endParaRPr lang="tr-TR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C:\Users\REHBERLİK SERVİSİ\Desktop\iStock-133528762-170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760640" cy="244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latin typeface="Century Gothic" panose="020B0502020202020204" pitchFamily="34" charset="0"/>
              </a:rPr>
              <a:t>DERS ÇALIŞIRKEN YAPTIĞIMIZ YANLIŞLAR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Dersten derse, konudan konuya atlayarak ders çalışmak</a:t>
            </a:r>
          </a:p>
          <a:p>
            <a:pPr algn="ctr"/>
            <a:endParaRPr lang="tr-TR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tr-TR" sz="24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Derslerimizi konu takibi yaparak, birbiri ardına ve düzenli şekilde çalışmalıyız.</a:t>
            </a:r>
            <a:endParaRPr lang="tr-TR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C:\Users\REHBERLİK SERVİSİ\Desktop\article-image-livre-presque-ecrit-628x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7072812" cy="2177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latin typeface="Century Gothic" panose="020B0502020202020204" pitchFamily="34" charset="0"/>
              </a:rPr>
              <a:t>DERS ÇALIŞIRKEN YAPTIĞIMIZ YANLIŞLAR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0361" y="2379910"/>
            <a:ext cx="4320480" cy="2952328"/>
          </a:xfrm>
        </p:spPr>
        <p:txBody>
          <a:bodyPr>
            <a:normAutofit/>
          </a:bodyPr>
          <a:lstStyle/>
          <a:p>
            <a:pPr algn="ctr"/>
            <a:r>
              <a:rPr lang="tr-TR" sz="20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Tv</a:t>
            </a:r>
            <a:r>
              <a:rPr lang="tr-T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karşısında, müzik dinlerken yada telefonla oynayarak ders çalışma</a:t>
            </a:r>
          </a:p>
          <a:p>
            <a:pPr algn="ctr"/>
            <a:endParaRPr lang="tr-TR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tr-TR" sz="2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Ders çalışırken kafamızı meşgul edecek uyaranları ortadan kaldırmalı ve tamamen derse odaklanmalıyız.</a:t>
            </a:r>
            <a:endParaRPr lang="tr-TR" sz="2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REHBERLİK SERVİSİ\Desktop\etkili-ders-calisma-yontemleri-2017-8-15-0-17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42" y="2132856"/>
            <a:ext cx="4286250" cy="344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latin typeface="Century Gothic" panose="020B0502020202020204" pitchFamily="34" charset="0"/>
              </a:rPr>
              <a:t>DERS ÇALIŞIRKEN YAPTIĞIMIZ YANLIŞLAR</a:t>
            </a:r>
            <a:endParaRPr lang="tr-TR" sz="32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6016" y="2060848"/>
            <a:ext cx="3909120" cy="3528392"/>
          </a:xfrm>
        </p:spPr>
        <p:txBody>
          <a:bodyPr>
            <a:normAutofit/>
          </a:bodyPr>
          <a:lstStyle/>
          <a:p>
            <a:pPr algn="ctr"/>
            <a:r>
              <a:rPr lang="tr-TR" sz="1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Molalarda telefon, tabletle vb. oynamak</a:t>
            </a:r>
          </a:p>
          <a:p>
            <a:pPr algn="ctr"/>
            <a:endParaRPr lang="tr-TR" sz="1800" dirty="0" smtClean="0">
              <a:latin typeface="Century Gothic" panose="020B0502020202020204" pitchFamily="34" charset="0"/>
            </a:endParaRPr>
          </a:p>
          <a:p>
            <a:pPr algn="ctr"/>
            <a:r>
              <a:rPr lang="tr-TR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Ders çalışırken verdiğimiz aralarda vücudumuzu dinlendirecek şekilde zaman geçirmeliyiz, nefes egzersizi, temiz hava alma gibi vücudumuzu rahatlatmalı ve moladan sonraki kısma dinç şekilde başlamalıyız.</a:t>
            </a:r>
            <a:endParaRPr lang="tr-TR" sz="1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C:\Users\REHBERLİK SERVİSİ\Desktop\zihinsel-rahat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99522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ÇALIŞMA NEDİR?</a:t>
            </a:r>
            <a:endParaRPr lang="tr-T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287069"/>
            <a:ext cx="4114800" cy="2928098"/>
          </a:xfrm>
        </p:spPr>
        <p:txBody>
          <a:bodyPr>
            <a:noAutofit/>
          </a:bodyPr>
          <a:lstStyle/>
          <a:p>
            <a:r>
              <a:rPr lang="tr-TR" sz="2800" dirty="0" smtClean="0">
                <a:latin typeface="Century Gothic" panose="020B0502020202020204" pitchFamily="34" charset="0"/>
              </a:rPr>
              <a:t>Bir şeyi oluşturmak veya ortaya çıkarmak için emek harcamak.</a:t>
            </a:r>
          </a:p>
          <a:p>
            <a:r>
              <a:rPr lang="tr-TR" sz="2800" dirty="0" smtClean="0">
                <a:latin typeface="Century Gothic" panose="020B0502020202020204" pitchFamily="34" charset="0"/>
              </a:rPr>
              <a:t>Bir şeyi öğrenmek veya yapmak için emek vermek.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REHBERLİK SERVİSİ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26522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VERİMLİ DERS ÇALIŞMA NEDİR?</a:t>
            </a:r>
            <a:endParaRPr lang="tr-T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1"/>
            <a:ext cx="8568952" cy="12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800" dirty="0" smtClean="0">
                <a:latin typeface="Century Gothic" panose="020B0502020202020204" pitchFamily="34" charset="0"/>
              </a:rPr>
              <a:t>Bir dersi/konuyu zamanı etkili kullanarak öğrenmek, o konuda kendini geliştirmek veya tamamlamaktır.</a:t>
            </a:r>
            <a:endParaRPr lang="tr-TR" sz="28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REHBERLİK SERVİSİ\Desktop\başarıya-götüren-kitaplar-1-77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5934"/>
            <a:ext cx="7334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HBERLİK SERVİSİ\Desktop\xOVJS-gLACB-GCL6J-q7mNf-OYQRq-PGLW8-aDq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8206" y="1628800"/>
            <a:ext cx="39470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VERİMLİ DERS ÇALIŞMA ADIMLARI</a:t>
            </a:r>
            <a:endParaRPr lang="tr-TR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04864"/>
            <a:ext cx="5698976" cy="3085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HEDEF</a:t>
            </a:r>
            <a:r>
              <a:rPr lang="tr-T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;</a:t>
            </a:r>
          </a:p>
          <a:p>
            <a:pPr marL="0" indent="0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Yaptığımız şeyi neden yaptığımızı bilmezsek, vazgeçmek için bir çok bahane üretiriz.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Peki Hedefimiz Varsa?</a:t>
            </a:r>
          </a:p>
          <a:p>
            <a:pPr marL="0" indent="0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Kupa almak için oynadığınız bir maçı yorulunca bırakmazsınız. Peki öğle arasında öylesine oynadığınız bir maçta çok yorulunca ne yaparsınız?</a:t>
            </a:r>
            <a:endParaRPr lang="tr-TR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HBERLİK SERVİSİ\Desktop\medicare-plan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VERİMLİ DERS ÇALIŞMA ADIMLARI</a:t>
            </a:r>
            <a:endParaRPr lang="tr-TR" sz="36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82552"/>
            <a:ext cx="4618856" cy="3412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PLAN;</a:t>
            </a:r>
          </a:p>
          <a:p>
            <a:pPr marL="0" indent="0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Çalışmayı alışkanlık haline dönüştürecek makinedir.</a:t>
            </a:r>
          </a:p>
          <a:p>
            <a:pPr marL="0" indent="0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Makine ne kadar çekici olursa, kendi görevini o kadar yerine getirir. </a:t>
            </a:r>
          </a:p>
          <a:p>
            <a:pPr marL="0" indent="0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En iyi plan uygularken öğrendiğimiz kadar güldüğümüz, çalışmamızın geliştiği kadar sosyal ilişkilerimizin de güçlendiği plandır.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VERİMLİ DERS ÇALIŞMA ADIMLARI</a:t>
            </a:r>
            <a:endParaRPr lang="tr-TR" sz="36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81" y="2132856"/>
            <a:ext cx="4258816" cy="3412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HAZIR OLUN!;</a:t>
            </a:r>
            <a:r>
              <a:rPr lang="tr-TR" sz="2000" dirty="0" smtClean="0">
                <a:latin typeface="Century Gothic" panose="020B0502020202020204" pitchFamily="34" charset="0"/>
              </a:rPr>
              <a:t/>
            </a:r>
            <a:br>
              <a:rPr lang="tr-TR" sz="2000" dirty="0" smtClean="0">
                <a:latin typeface="Century Gothic" panose="020B0502020202020204" pitchFamily="34" charset="0"/>
              </a:rPr>
            </a:br>
            <a:r>
              <a:rPr lang="tr-TR" sz="2000" dirty="0" smtClean="0">
                <a:latin typeface="Century Gothic" panose="020B0502020202020204" pitchFamily="34" charset="0"/>
              </a:rPr>
              <a:t>Okula gitmeden önceki akşam, mutlaka bir sonraki gün göreceğiniz derslerde işlenecek konuları gözden geçirin.</a:t>
            </a:r>
          </a:p>
          <a:p>
            <a:pPr marL="0" indent="0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Bu detaylı bir çalışma değildir.</a:t>
            </a:r>
          </a:p>
          <a:p>
            <a:pPr marL="0" indent="0">
              <a:buNone/>
            </a:pPr>
            <a:r>
              <a:rPr lang="tr-TR" sz="2000" dirty="0" smtClean="0">
                <a:latin typeface="Century Gothic" panose="020B0502020202020204" pitchFamily="34" charset="0"/>
              </a:rPr>
              <a:t>Bu eylemde amacımız, öğretmenimiz ders anlatırken konu hakkında genel bir fikrimizin olması ve derste aktif olmaktır.</a:t>
            </a:r>
          </a:p>
        </p:txBody>
      </p:sp>
      <p:pic>
        <p:nvPicPr>
          <p:cNvPr id="2050" name="Picture 2" descr="C:\Users\REHBERLİK SERVİSİ\Desktop\classroom-768x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8118"/>
            <a:ext cx="4104456" cy="3315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PEKİ MERAKLI MISIN?</a:t>
            </a:r>
            <a:endParaRPr lang="tr-T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972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Konuları önceden gözden geçirmek, konu hakkında beyninizde merak duygusu oluşturacaktır. Böylelikle beyniniz o konuya daha dikkatli ve ilgili yaklaşacaktır.</a:t>
            </a:r>
          </a:p>
          <a:p>
            <a:pPr marL="0" indent="0" algn="ctr">
              <a:buNone/>
            </a:pPr>
            <a:r>
              <a:rPr lang="tr-TR" sz="2400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Merak, öğrenmedeki en iyi arkadaştır.</a:t>
            </a:r>
          </a:p>
        </p:txBody>
      </p:sp>
      <p:pic>
        <p:nvPicPr>
          <p:cNvPr id="3074" name="Picture 2" descr="C:\Users\REHBERLİK SERVİSİ\Desktop\2a15f30a-e052-43de-9e27-196848ca5c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91440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VERİMLİ DERS ÇALIŞMA ADIMLARI</a:t>
            </a:r>
            <a:endParaRPr lang="tr-TR" sz="3600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41943" y="2190564"/>
            <a:ext cx="3538736" cy="2044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TEKRAR;</a:t>
            </a:r>
          </a:p>
          <a:p>
            <a:pPr marL="0" indent="0">
              <a:buNone/>
            </a:pPr>
            <a:r>
              <a:rPr lang="tr-TR" sz="2000" dirty="0" err="1" smtClean="0">
                <a:latin typeface="Century Gothic" panose="020B0502020202020204" pitchFamily="34" charset="0"/>
              </a:rPr>
              <a:t>Hergün</a:t>
            </a:r>
            <a:r>
              <a:rPr lang="tr-TR" sz="2000" dirty="0" smtClean="0">
                <a:latin typeface="Century Gothic" panose="020B0502020202020204" pitchFamily="34" charset="0"/>
              </a:rPr>
              <a:t> yaptığınız bir şeyi düşünün, size bu konuda bir şey sorsam hemen cevaplarsınız. Peki neden?</a:t>
            </a:r>
          </a:p>
          <a:p>
            <a:pPr marL="0" indent="0">
              <a:buNone/>
            </a:pPr>
            <a:endParaRPr lang="tr-TR" sz="20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C:\Users\REHBERLİK SERVİSİ\Desktop\tekr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53062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entury Gothic" panose="020B0502020202020204" pitchFamily="34" charset="0"/>
              </a:rPr>
              <a:t>Çünkü sürekli tekrarlıyor ve unutmuyorsunuz. </a:t>
            </a:r>
          </a:p>
          <a:p>
            <a:pPr algn="ctr"/>
            <a:r>
              <a:rPr lang="tr-TR" sz="2400" dirty="0" smtClean="0">
                <a:latin typeface="Century Gothic" panose="020B0502020202020204" pitchFamily="34" charset="0"/>
              </a:rPr>
              <a:t>Öğrenmenin en güçlü adımı </a:t>
            </a:r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tekrar</a:t>
            </a:r>
            <a:r>
              <a:rPr lang="tr-TR" sz="2400" dirty="0" smtClean="0">
                <a:latin typeface="Century Gothic" panose="020B0502020202020204" pitchFamily="34" charset="0"/>
              </a:rPr>
              <a:t>dır. Öğrendiklerinizi kalıcı hafızaya atar.</a:t>
            </a:r>
            <a:endParaRPr lang="tr-TR" sz="24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TEKRAR !</a:t>
            </a:r>
            <a:endParaRPr lang="tr-T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44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İnsanlar öğrendikleri bilgileri aynı gün </a:t>
            </a:r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uyumadan önce tekrar etmezlerse %50’sini</a:t>
            </a:r>
            <a:r>
              <a:rPr lang="tr-TR" sz="2400" dirty="0" smtClean="0">
                <a:latin typeface="Century Gothic" panose="020B0502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tr-T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Bir hafta sonra tekrar etmezlerse %70’ini</a:t>
            </a:r>
          </a:p>
          <a:p>
            <a:pPr marL="0" indent="0" algn="ctr">
              <a:buNone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UNUTURLAR!</a:t>
            </a:r>
          </a:p>
          <a:p>
            <a:pPr marL="0" indent="0" algn="ctr">
              <a:buNone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tr-TR" sz="2400" dirty="0" smtClean="0">
                <a:latin typeface="Century Gothic" panose="020B0502020202020204" pitchFamily="34" charset="0"/>
              </a:rPr>
              <a:t>Geriye kalan kısım bence de çok az. 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C:\Users\REHBERLİK SERVİSİ\Desktop\super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247105" cy="10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WPS Presentation</Application>
  <PresentationFormat>Ekran Gösterisi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Data Pie Charts</vt:lpstr>
      <vt:lpstr>VERİMLİ DERS ÇALIŞMA YÖNTEMLERİ</vt:lpstr>
      <vt:lpstr>ÇALIŞMA NEDİR?</vt:lpstr>
      <vt:lpstr>VERİMLİ DERS ÇALIŞMA NEDİR?</vt:lpstr>
      <vt:lpstr>VERİMLİ DERS ÇALIŞMA ADIMLARI</vt:lpstr>
      <vt:lpstr>VERİMLİ DERS ÇALIŞMA ADIMLARI</vt:lpstr>
      <vt:lpstr>VERİMLİ DERS ÇALIŞMA ADIMLARI</vt:lpstr>
      <vt:lpstr>PEKİ MERAKLI MISIN?</vt:lpstr>
      <vt:lpstr>VERİMLİ DERS ÇALIŞMA ADIMLARI</vt:lpstr>
      <vt:lpstr>TEKRAR !</vt:lpstr>
      <vt:lpstr>O ZAMAN TEKRAR EDELİM Mİ?</vt:lpstr>
      <vt:lpstr>ETKİLİ DİNLENME</vt:lpstr>
      <vt:lpstr>DERS ÇALIŞMA PLANI NASIL HAZIRLANIR?</vt:lpstr>
      <vt:lpstr>DERS ÇALIŞMA PLANI NASIL HAZIRLANIR?</vt:lpstr>
      <vt:lpstr>DERS ÇALIŞMA PLANI NASIL HAZIRLANIR?</vt:lpstr>
      <vt:lpstr>DERS ÇALIŞIRKEN YAPTIĞIMIZ YANLIŞLAR</vt:lpstr>
      <vt:lpstr>DERS ÇALIŞIRKEN YAPTIĞIMIZ YANLIŞLAR</vt:lpstr>
      <vt:lpstr>DERS ÇALIŞIRKEN YAPTIĞIMIZ YANLIŞLAR</vt:lpstr>
      <vt:lpstr>DERS ÇALIŞIRKEN YAPTIĞIMIZ YANLIŞLAR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</dc:title>
  <dc:creator>REHBERLİK SERVİSİ</dc:creator>
  <cp:lastModifiedBy>Win7</cp:lastModifiedBy>
  <cp:revision>17</cp:revision>
  <dcterms:created xsi:type="dcterms:W3CDTF">2018-10-17T11:02:00Z</dcterms:created>
  <dcterms:modified xsi:type="dcterms:W3CDTF">2022-04-27T07:35:47Z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A83D485C13CF4F60A163891BAC955237</vt:lpwstr>
  </property>
  <property fmtid="{D5CDD505-2E9C-101B-9397-08002B2CF9AE}" pid="3" name="KSOProductBuildVer">
    <vt:lpwstr>1033-11.2.0.10466</vt:lpwstr>
  </property>
</Properties>
</file>